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44" autoAdjust="0"/>
    <p:restoredTop sz="86364" autoAdjust="0"/>
  </p:normalViewPr>
  <p:slideViewPr>
    <p:cSldViewPr>
      <p:cViewPr>
        <p:scale>
          <a:sx n="66" d="100"/>
          <a:sy n="66" d="100"/>
        </p:scale>
        <p:origin x="-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Business Plan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u="none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Mission of a business plan</a:t>
            </a:r>
            <a:endParaRPr lang="sk-SK" sz="3200" u="none" kern="1200" dirty="0">
              <a:solidFill>
                <a:schemeClr val="tx1">
                  <a:tint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GB" b="1" dirty="0" smtClean="0"/>
              <a:t>Mission of the business plan</a:t>
            </a:r>
            <a:r>
              <a:rPr lang="sk-SK" b="1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let every potential investor or employee of a company know: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your plans are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it goes in the right direction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it meets the conditions that it should meet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 important is that the company progresses in starts being profitable in adequate time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plan needs not be complicated, but it must contain the following things: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w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 is your product, what it does and for what purpose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y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strategy for product launch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d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etails of financial planning, expected sales and earnings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o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bjectives and Milestones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t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method you will use, if you fail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t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arget group and customers for your product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y</a:t>
            </a:r>
            <a:r>
              <a:rPr lang="en-GB" sz="28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financial costs, all of which needs to be covered by profits 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135</Words>
  <Application>Microsoft Office PowerPoint</Application>
  <PresentationFormat>Prezentácia na obrazovke (4:3)</PresentationFormat>
  <Paragraphs>20</Paragraphs>
  <Slides>3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Office Theme</vt:lpstr>
      <vt:lpstr>Business Plan</vt:lpstr>
      <vt:lpstr>Mission of the business plan 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58</cp:revision>
  <dcterms:created xsi:type="dcterms:W3CDTF">2017-03-08T21:43:37Z</dcterms:created>
  <dcterms:modified xsi:type="dcterms:W3CDTF">2017-07-04T19:42:07Z</dcterms:modified>
</cp:coreProperties>
</file>